
<file path=[Content_Types].xml><?xml version="1.0" encoding="utf-8"?>
<Types xmlns="http://schemas.openxmlformats.org/package/2006/content-types">
  <Override PartName="/ppt/slideLayouts/slideLayout14.xml" ContentType="application/vnd.openxmlformats-officedocument.presentationml.slideLayout+xml"/>
  <Default Extension="png" ContentType="image/png"/>
  <Override PartName="/docProps/core.xml" ContentType="application/vnd.openxmlformats-package.core-properties+xml"/>
  <Default Extension="gif" ContentType="image/gif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ppt/slides/slide7.xml" ContentType="application/vnd.openxmlformats-officedocument.presentationml.slide+xml"/>
  <Override PartName="/ppt/slideLayouts/slideLayout8.xml" ContentType="application/vnd.openxmlformats-officedocument.presentationml.slideLayout+xml"/>
  <Override PartName="/ppt/presProps.xml" ContentType="application/vnd.openxmlformats-officedocument.presentationml.presProps+xml"/>
  <Default Extension="xml" ContentType="application/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0.xml" ContentType="application/vnd.openxmlformats-officedocument.presentationml.slideLayout+xml"/>
  <Default Extension="rels" ContentType="application/vnd.openxmlformats-package.relationships+xml"/>
  <Override PartName="/ppt/slides/slide10.xml" ContentType="application/vnd.openxmlformats-officedocument.presentationml.slide+xml"/>
  <Default Extension="jpeg" ContentType="image/jpeg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tableStyles.xml" ContentType="application/vnd.openxmlformats-officedocument.presentationml.tableStyles+xml"/>
  <Override PartName="/ppt/slides/slide5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s/slide2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81" d="100"/>
          <a:sy n="81" d="100"/>
        </p:scale>
        <p:origin x="-113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4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5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46EB6-B112-3D43-8F69-90378BBAD136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2CFB3-2635-0042-AEFC-93EB6181C0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46EB6-B112-3D43-8F69-90378BBAD136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2CFB3-2635-0042-AEFC-93EB6181C0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52878-CC54-F748-89DD-8A044F1D706A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8EBC-033D-334E-9CF6-E02D314DA7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46EB6-B112-3D43-8F69-90378BBAD136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2CFB3-2635-0042-AEFC-93EB6181C0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46EB6-B112-3D43-8F69-90378BBAD136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2CFB3-2635-0042-AEFC-93EB6181C0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 name="1_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30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  <p:transition spd="slow">
    <p:cover dir="r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 name="2_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30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  <p:transition spd="slow">
    <p:cover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46EB6-B112-3D43-8F69-90378BBAD136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2CFB3-2635-0042-AEFC-93EB6181C0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3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4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46EB6-B112-3D43-8F69-90378BBAD136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2CFB3-2635-0042-AEFC-93EB6181C0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46EB6-B112-3D43-8F69-90378BBAD136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2CFB3-2635-0042-AEFC-93EB6181C0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46EB6-B112-3D43-8F69-90378BBAD136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2CFB3-2635-0042-AEFC-93EB6181C0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46EB6-B112-3D43-8F69-90378BBAD136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2CFB3-2635-0042-AEFC-93EB6181C0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46EB6-B112-3D43-8F69-90378BBAD136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2CFB3-2635-0042-AEFC-93EB6181C0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9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8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CBB46EB6-B112-3D43-8F69-90378BBAD136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3EF2CFB3-2635-0042-AEFC-93EB6181C0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  <p:sldLayoutId r:id="rId12"/>
    <p:sldLayoutId r:id="rId13"/>
    <p:sldLayoutId r:id="rId14"/>
    <p:sldLayoutId r:id="rId15"/>
    <p:sldLayoutId r:id="rId16"/>
  </p:sldLayoutIdLst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9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9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9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9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9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39.jpeg"/><Relationship Id="rId3" Type="http://schemas.openxmlformats.org/officeDocument/2006/relationships/image" Target="../media/image40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5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6" Type="http://schemas.openxmlformats.org/officeDocument/2006/relationships/image" Target="../media/image17.jpeg"/><Relationship Id="rId7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6" Type="http://schemas.openxmlformats.org/officeDocument/2006/relationships/image" Target="../media/image23.jpeg"/><Relationship Id="rId7" Type="http://schemas.openxmlformats.org/officeDocument/2006/relationships/image" Target="../media/image24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5.jpeg"/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5" Type="http://schemas.openxmlformats.org/officeDocument/2006/relationships/image" Target="../media/image28.jpeg"/><Relationship Id="rId6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Volumes/NO%20NAME/Nicole%201-jump.mov" TargetMode="External"/><Relationship Id="rId2" Type="http://schemas.openxmlformats.org/officeDocument/2006/relationships/slideLayout" Target="../slideLayouts/slideLayout10.xml"/><Relationship Id="rId3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31.png"/><Relationship Id="rId3" Type="http://schemas.openxmlformats.org/officeDocument/2006/relationships/image" Target="../media/image32.jpeg"/><Relationship Id="rId4" Type="http://schemas.openxmlformats.org/officeDocument/2006/relationships/image" Target="../media/image33.jpeg"/><Relationship Id="rId5" Type="http://schemas.openxmlformats.org/officeDocument/2006/relationships/image" Target="../media/image34.jpeg"/><Relationship Id="rId6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Volumes/NO%20NAME/spanish/MVI_0123.MOV" TargetMode="External"/><Relationship Id="rId2" Type="http://schemas.openxmlformats.org/officeDocument/2006/relationships/slideLayout" Target="../slideLayouts/slideLayout10.xml"/><Relationship Id="rId3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7.gif"/><Relationship Id="rId3" Type="http://schemas.openxmlformats.org/officeDocument/2006/relationships/image" Target="../media/image38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10" descr="C23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23904">
            <a:off x="2290791" y="-1443187"/>
            <a:ext cx="7059083" cy="5294311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6" name="Picture Placeholder 10" descr="C23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2727">
            <a:off x="-122104" y="712958"/>
            <a:ext cx="3552873" cy="26646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9" name="Picture Placeholder 10" descr="C23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2231960"/>
            <a:ext cx="2979969" cy="4511033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14" name="Rectangle 13"/>
          <p:cNvSpPr/>
          <p:nvPr/>
        </p:nvSpPr>
        <p:spPr>
          <a:xfrm rot="754605">
            <a:off x="6265820" y="272533"/>
            <a:ext cx="1899566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competencia</a:t>
            </a:r>
            <a:endParaRPr lang="en-US" dirty="0"/>
          </a:p>
        </p:txBody>
      </p:sp>
      <p:pic>
        <p:nvPicPr>
          <p:cNvPr id="15" name="Picture Placeholder 10" descr="C23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372" y="3194872"/>
            <a:ext cx="4730828" cy="3548121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10" name="Rectangle 9"/>
          <p:cNvSpPr/>
          <p:nvPr/>
        </p:nvSpPr>
        <p:spPr>
          <a:xfrm rot="650735">
            <a:off x="1811730" y="518014"/>
            <a:ext cx="1302422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 smtClean="0"/>
              <a:t>¡</a:t>
            </a:r>
            <a:r>
              <a:rPr lang="en-US" b="1" dirty="0" err="1" smtClean="0"/>
              <a:t>nerviosa</a:t>
            </a:r>
            <a:r>
              <a:rPr lang="en-US" b="1" dirty="0" smtClean="0"/>
              <a:t>!</a:t>
            </a: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 rot="21060000">
            <a:off x="1175120" y="4076424"/>
            <a:ext cx="6400800" cy="914400"/>
          </a:xfrm>
        </p:spPr>
        <p:txBody>
          <a:bodyPr>
            <a:normAutofit/>
          </a:bodyPr>
          <a:lstStyle/>
          <a:p>
            <a:r>
              <a:rPr lang="en-US" sz="4600" dirty="0" smtClean="0"/>
              <a:t>¡</a:t>
            </a:r>
            <a:r>
              <a:rPr lang="en-US" sz="4600" dirty="0" err="1" smtClean="0"/>
              <a:t>dentista</a:t>
            </a:r>
            <a:r>
              <a:rPr lang="en-US" sz="4600" dirty="0" smtClean="0"/>
              <a:t>!</a:t>
            </a:r>
            <a:endParaRPr lang="en-US" sz="4600" dirty="0"/>
          </a:p>
        </p:txBody>
      </p:sp>
      <p:pic>
        <p:nvPicPr>
          <p:cNvPr id="8" name="Picture Placeholder 10" descr="C23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12253">
            <a:off x="337737" y="276331"/>
            <a:ext cx="2746989" cy="3662652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9" name="Picture Placeholder 10" descr="C23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12253">
            <a:off x="3377841" y="417009"/>
            <a:ext cx="3952003" cy="2975625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5" name="Picture Placeholder 10" descr="C23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07629">
            <a:off x="5146720" y="3521275"/>
            <a:ext cx="3641809" cy="2975625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10" descr="C23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64693">
            <a:off x="232861" y="326250"/>
            <a:ext cx="4468812" cy="3351609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8" name="Rectangle 7"/>
          <p:cNvSpPr/>
          <p:nvPr/>
        </p:nvSpPr>
        <p:spPr>
          <a:xfrm rot="21064624">
            <a:off x="256510" y="470636"/>
            <a:ext cx="3064210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equipo</a:t>
            </a:r>
            <a:r>
              <a:rPr lang="en-US" dirty="0" smtClean="0"/>
              <a:t> de campo </a:t>
            </a:r>
            <a:r>
              <a:rPr lang="en-US" dirty="0" err="1" smtClean="0"/>
              <a:t>traviesa</a:t>
            </a:r>
            <a:endParaRPr lang="en-US" dirty="0"/>
          </a:p>
        </p:txBody>
      </p:sp>
      <p:pic>
        <p:nvPicPr>
          <p:cNvPr id="5" name="Picture Placeholder 10" descr="C23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15774">
            <a:off x="4413026" y="371341"/>
            <a:ext cx="4468812" cy="3344209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9" name="Picture Placeholder 10" descr="C23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46571">
            <a:off x="824565" y="3298710"/>
            <a:ext cx="2513706" cy="3351609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0" name="Picture Placeholder 10" descr="C23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98910">
            <a:off x="4435723" y="3249483"/>
            <a:ext cx="4382196" cy="328664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6" name="Rectangle 5"/>
          <p:cNvSpPr/>
          <p:nvPr/>
        </p:nvSpPr>
        <p:spPr>
          <a:xfrm rot="21064624">
            <a:off x="703767" y="3088436"/>
            <a:ext cx="2474506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partidos</a:t>
            </a:r>
            <a:r>
              <a:rPr lang="en-US" dirty="0" smtClean="0"/>
              <a:t> de Madman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21229221">
            <a:off x="3856557" y="3216547"/>
            <a:ext cx="1735684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en-US" dirty="0" smtClean="0"/>
              <a:t>¡</a:t>
            </a:r>
            <a:r>
              <a:rPr lang="en-US" dirty="0" err="1" smtClean="0"/>
              <a:t>Señor</a:t>
            </a:r>
            <a:r>
              <a:rPr lang="en-US" dirty="0" smtClean="0"/>
              <a:t> Gould!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987796" y="4445422"/>
            <a:ext cx="2326136" cy="22159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600" dirty="0" err="1" smtClean="0">
                <a:solidFill>
                  <a:schemeClr val="bg1">
                    <a:lumMod val="95000"/>
                  </a:schemeClr>
                </a:solidFill>
              </a:rPr>
              <a:t>tercer</a:t>
            </a:r>
            <a:r>
              <a:rPr lang="en-US" sz="46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US" sz="46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4600" dirty="0" err="1" smtClean="0">
                <a:solidFill>
                  <a:schemeClr val="bg1">
                    <a:lumMod val="95000"/>
                  </a:schemeClr>
                </a:solidFill>
              </a:rPr>
              <a:t>año</a:t>
            </a:r>
            <a:r>
              <a:rPr lang="en-US" sz="46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US" sz="46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4600" dirty="0" smtClean="0">
                <a:solidFill>
                  <a:schemeClr val="bg1">
                    <a:lumMod val="95000"/>
                  </a:schemeClr>
                </a:solidFill>
              </a:rPr>
              <a:t>‘07-‘08</a:t>
            </a:r>
            <a:endParaRPr lang="en-US" sz="4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10" descr="C23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15774">
            <a:off x="2776843" y="454597"/>
            <a:ext cx="4458945" cy="3344209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8" name="Picture Placeholder 10" descr="C23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804992">
            <a:off x="-7821" y="638907"/>
            <a:ext cx="3368436" cy="2526327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9" name="Picture Placeholder 10" descr="C23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577290"/>
            <a:ext cx="1968970" cy="2965730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6" name="Rectangle 5"/>
          <p:cNvSpPr/>
          <p:nvPr/>
        </p:nvSpPr>
        <p:spPr>
          <a:xfrm rot="332960">
            <a:off x="1981529" y="649851"/>
            <a:ext cx="2285602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clase</a:t>
            </a:r>
            <a:r>
              <a:rPr lang="en-US" dirty="0" smtClean="0"/>
              <a:t> de </a:t>
            </a:r>
            <a:r>
              <a:rPr lang="en-US" dirty="0" err="1" smtClean="0"/>
              <a:t>anuario</a:t>
            </a:r>
            <a:endParaRPr lang="en-US" dirty="0"/>
          </a:p>
        </p:txBody>
      </p:sp>
      <p:pic>
        <p:nvPicPr>
          <p:cNvPr id="11" name="Picture Placeholder 10" descr="C23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25085">
            <a:off x="5230767" y="3715490"/>
            <a:ext cx="3787582" cy="284068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4" name="Picture Placeholder 10" descr="C23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5974313">
            <a:off x="-68304" y="3501742"/>
            <a:ext cx="3782215" cy="2514769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3" name="Picture Placeholder 10" descr="C23Y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95600" y="3085465"/>
            <a:ext cx="2954139" cy="196418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2689499" y="5715000"/>
            <a:ext cx="3160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</a:rPr>
              <a:t>continuado</a:t>
            </a:r>
            <a:r>
              <a:rPr lang="en-US" sz="3600" dirty="0" smtClean="0">
                <a:solidFill>
                  <a:schemeClr val="bg1"/>
                </a:solidFill>
              </a:rPr>
              <a:t>…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0" descr="C23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85" y="714530"/>
            <a:ext cx="3295615" cy="2471711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9" name="Picture Placeholder 10" descr="C23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9" y="3803443"/>
            <a:ext cx="3886200" cy="2914650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0" name="Picture Placeholder 10" descr="C23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54592">
            <a:off x="6241737" y="453906"/>
            <a:ext cx="2548006" cy="3397342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1" name="Picture Placeholder 10" descr="C23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64402">
            <a:off x="327322" y="178914"/>
            <a:ext cx="2451778" cy="368376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12" name="Rectangle 11"/>
          <p:cNvSpPr/>
          <p:nvPr/>
        </p:nvSpPr>
        <p:spPr>
          <a:xfrm rot="332960">
            <a:off x="5467731" y="235619"/>
            <a:ext cx="3480440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los </a:t>
            </a:r>
            <a:r>
              <a:rPr lang="en-US" dirty="0" err="1" smtClean="0"/>
              <a:t>bailes</a:t>
            </a:r>
            <a:r>
              <a:rPr lang="en-US" dirty="0" smtClean="0"/>
              <a:t> con mi </a:t>
            </a:r>
            <a:r>
              <a:rPr lang="en-US" dirty="0" err="1" smtClean="0"/>
              <a:t>amiga</a:t>
            </a:r>
            <a:r>
              <a:rPr lang="en-US" dirty="0" smtClean="0"/>
              <a:t> </a:t>
            </a:r>
            <a:r>
              <a:rPr lang="en-US" dirty="0" err="1" smtClean="0"/>
              <a:t>mejor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401108" y="68200"/>
            <a:ext cx="3160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</a:rPr>
              <a:t>continuado</a:t>
            </a:r>
            <a:r>
              <a:rPr lang="en-US" sz="3600" dirty="0" smtClean="0">
                <a:solidFill>
                  <a:schemeClr val="bg1"/>
                </a:solidFill>
              </a:rPr>
              <a:t>…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14" name="Picture Placeholder 10" descr="C23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6674" y="3803443"/>
            <a:ext cx="3886200" cy="2914650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8" name="Picture Placeholder 10" descr="C23Y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060560">
            <a:off x="3616812" y="2722551"/>
            <a:ext cx="1786596" cy="2161782"/>
          </a:xfrm>
          <a:prstGeom prst="roundRect">
            <a:avLst>
              <a:gd name="adj" fmla="val 7476"/>
            </a:avLst>
          </a:prstGeom>
          <a:ln w="63500">
            <a:noFill/>
          </a:ln>
        </p:spPr>
      </p:pic>
      <p:sp>
        <p:nvSpPr>
          <p:cNvPr id="13" name="Rectangle 12"/>
          <p:cNvSpPr/>
          <p:nvPr/>
        </p:nvSpPr>
        <p:spPr>
          <a:xfrm rot="332960">
            <a:off x="5572257" y="3461572"/>
            <a:ext cx="2964912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¡La  </a:t>
            </a:r>
            <a:r>
              <a:rPr lang="en-US" dirty="0" err="1" smtClean="0"/>
              <a:t>Sociedad</a:t>
            </a:r>
            <a:r>
              <a:rPr lang="en-US" dirty="0" smtClean="0"/>
              <a:t> </a:t>
            </a:r>
            <a:r>
              <a:rPr lang="en-US" dirty="0" err="1" smtClean="0"/>
              <a:t>Hispanica</a:t>
            </a:r>
            <a:r>
              <a:rPr lang="en-US" dirty="0" smtClean="0"/>
              <a:t>!</a:t>
            </a:r>
            <a:endParaRPr lang="en-US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0" descr="C23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4861">
            <a:off x="242767" y="3307376"/>
            <a:ext cx="4497430" cy="3373072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5" name="Picture Placeholder 10" descr="C23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175114"/>
            <a:ext cx="3886200" cy="2914650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6" name="Picture Placeholder 10" descr="C23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31361">
            <a:off x="4648200" y="4238832"/>
            <a:ext cx="3052073" cy="2289053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17" name="Rectangle 16"/>
          <p:cNvSpPr/>
          <p:nvPr/>
        </p:nvSpPr>
        <p:spPr>
          <a:xfrm rot="21064624">
            <a:off x="315509" y="882332"/>
            <a:ext cx="2946202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competencias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partidos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2" name="Picture Placeholder 10" descr="C23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81524">
            <a:off x="5101265" y="1569778"/>
            <a:ext cx="3829299" cy="2865631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9" name="Picture Placeholder 10" descr="C23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02237" y="846719"/>
            <a:ext cx="1756673" cy="2342230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79319"/>
            <a:ext cx="3276600" cy="153479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4600" dirty="0" err="1" smtClean="0">
                <a:solidFill>
                  <a:schemeClr val="bg1"/>
                </a:solidFill>
              </a:rPr>
              <a:t>cuarto</a:t>
            </a:r>
            <a:r>
              <a:rPr lang="en-US" sz="4600" dirty="0" smtClean="0">
                <a:solidFill>
                  <a:schemeClr val="bg1"/>
                </a:solidFill>
              </a:rPr>
              <a:t> </a:t>
            </a:r>
            <a:r>
              <a:rPr lang="en-US" sz="4600" dirty="0" err="1" smtClean="0">
                <a:solidFill>
                  <a:schemeClr val="bg1"/>
                </a:solidFill>
              </a:rPr>
              <a:t>año</a:t>
            </a:r>
            <a:r>
              <a:rPr lang="en-US" sz="4600" dirty="0" smtClean="0">
                <a:solidFill>
                  <a:schemeClr val="bg1"/>
                </a:solidFill>
              </a:rPr>
              <a:t/>
            </a:r>
            <a:br>
              <a:rPr lang="en-US" sz="4600" dirty="0" smtClean="0">
                <a:solidFill>
                  <a:schemeClr val="bg1"/>
                </a:solidFill>
              </a:rPr>
            </a:br>
            <a:r>
              <a:rPr lang="en-US" sz="4600" dirty="0" smtClean="0">
                <a:solidFill>
                  <a:schemeClr val="bg1"/>
                </a:solidFill>
              </a:rPr>
              <a:t>’08-’09</a:t>
            </a:r>
            <a:endParaRPr lang="en-US" sz="4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icole 1-jump.mov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66800" y="838200"/>
            <a:ext cx="6934200" cy="52006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21064624">
            <a:off x="782307" y="440457"/>
            <a:ext cx="1377713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triple </a:t>
            </a:r>
            <a:r>
              <a:rPr lang="en-US" dirty="0" err="1" smtClean="0"/>
              <a:t>salto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10" descr="C23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17341">
            <a:off x="2267463" y="597894"/>
            <a:ext cx="2198556" cy="2968050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6" name="Picture Placeholder 10" descr="C23Y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-7556" b="-7556"/>
          <a:stretch>
            <a:fillRect/>
          </a:stretch>
        </p:blipFill>
        <p:spPr>
          <a:xfrm rot="21234087">
            <a:off x="437142" y="847447"/>
            <a:ext cx="1746250" cy="2584450"/>
          </a:xfrm>
        </p:spPr>
      </p:pic>
      <p:sp>
        <p:nvSpPr>
          <p:cNvPr id="9" name="Rectangle 8"/>
          <p:cNvSpPr/>
          <p:nvPr/>
        </p:nvSpPr>
        <p:spPr>
          <a:xfrm>
            <a:off x="304798" y="577334"/>
            <a:ext cx="2967729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fotografías</a:t>
            </a:r>
            <a:r>
              <a:rPr lang="en-US" dirty="0" smtClean="0"/>
              <a:t> </a:t>
            </a:r>
            <a:r>
              <a:rPr lang="en-US" dirty="0" err="1" smtClean="0"/>
              <a:t>profesionales</a:t>
            </a:r>
            <a:endParaRPr lang="en-US" dirty="0"/>
          </a:p>
        </p:txBody>
      </p:sp>
      <p:pic>
        <p:nvPicPr>
          <p:cNvPr id="11" name="Picture Placeholder 10" descr="C23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34087">
            <a:off x="436828" y="3699272"/>
            <a:ext cx="3567416" cy="2675561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3" name="Picture Placeholder 10" descr="C23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92101">
            <a:off x="4071072" y="3549522"/>
            <a:ext cx="4955151" cy="2986215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2" name="Picture Placeholder 10" descr="C23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51669">
            <a:off x="4966802" y="1361516"/>
            <a:ext cx="3449778" cy="2587332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609600" y="3344645"/>
            <a:ext cx="2352665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¡</a:t>
            </a:r>
            <a:r>
              <a:rPr lang="en-US" dirty="0" err="1" smtClean="0"/>
              <a:t>vamos</a:t>
            </a:r>
            <a:r>
              <a:rPr lang="en-US" dirty="0" smtClean="0"/>
              <a:t> a </a:t>
            </a:r>
            <a:r>
              <a:rPr lang="en-US" dirty="0" err="1" smtClean="0"/>
              <a:t>vestirnos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 rot="554573">
            <a:off x="1938332" y="6187430"/>
            <a:ext cx="1362272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Navidad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rot="21173490">
            <a:off x="4684479" y="6187430"/>
            <a:ext cx="2495695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el </a:t>
            </a:r>
            <a:r>
              <a:rPr lang="en-US" dirty="0" err="1" smtClean="0"/>
              <a:t>día</a:t>
            </a:r>
            <a:r>
              <a:rPr lang="en-US" dirty="0" smtClean="0"/>
              <a:t> de los </a:t>
            </a:r>
            <a:r>
              <a:rPr lang="en-US" dirty="0" err="1" smtClean="0"/>
              <a:t>muertos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5649552" y="449861"/>
            <a:ext cx="3160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</a:rPr>
              <a:t>continuado</a:t>
            </a:r>
            <a:r>
              <a:rPr lang="en-US" sz="3600" dirty="0" smtClean="0">
                <a:solidFill>
                  <a:schemeClr val="bg1"/>
                </a:solidFill>
              </a:rPr>
              <a:t>…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 rot="21173490">
            <a:off x="7219152" y="3615619"/>
            <a:ext cx="1422460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como</a:t>
            </a:r>
            <a:r>
              <a:rPr lang="en-US" dirty="0" smtClean="0"/>
              <a:t> </a:t>
            </a:r>
            <a:r>
              <a:rPr lang="en-US" dirty="0" err="1" smtClean="0"/>
              <a:t>bebé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01697" y="649850"/>
            <a:ext cx="2684930" cy="593632"/>
          </a:xfrm>
        </p:spPr>
        <p:txBody>
          <a:bodyPr/>
          <a:lstStyle/>
          <a:p>
            <a:r>
              <a:rPr lang="en-US" dirty="0" err="1" smtClean="0"/>
              <a:t>continuado</a:t>
            </a:r>
            <a:r>
              <a:rPr lang="en-US" dirty="0" smtClean="0"/>
              <a:t>…</a:t>
            </a:r>
            <a:endParaRPr lang="en-US" dirty="0"/>
          </a:p>
        </p:txBody>
      </p:sp>
      <p:pic>
        <p:nvPicPr>
          <p:cNvPr id="6" name="MVI_0123.MOV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 rot="21159581">
            <a:off x="315248" y="465184"/>
            <a:ext cx="3207917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espectáculo</a:t>
            </a:r>
            <a:r>
              <a:rPr lang="en-US" dirty="0" smtClean="0"/>
              <a:t> de </a:t>
            </a:r>
            <a:r>
              <a:rPr lang="en-US" dirty="0" err="1" smtClean="0"/>
              <a:t>variedades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Después</a:t>
            </a:r>
            <a:r>
              <a:rPr lang="en-US" dirty="0" smtClean="0"/>
              <a:t> de BG…</a:t>
            </a:r>
            <a:br>
              <a:rPr lang="en-US" dirty="0" smtClean="0"/>
            </a:br>
            <a:r>
              <a:rPr lang="en-US" dirty="0" smtClean="0"/>
              <a:t>‘09-‘13</a:t>
            </a:r>
            <a:endParaRPr lang="en-US" dirty="0"/>
          </a:p>
        </p:txBody>
      </p:sp>
      <p:pic>
        <p:nvPicPr>
          <p:cNvPr id="5" name="Content Placeholder 4" descr="marquette_logo_small.gif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t="14260" b="14260"/>
          <a:stretch>
            <a:fillRect/>
          </a:stretch>
        </p:blipFill>
        <p:spPr/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¡</a:t>
            </a:r>
            <a:r>
              <a:rPr lang="en-US" dirty="0" err="1" smtClean="0"/>
              <a:t>Asistiré</a:t>
            </a:r>
            <a:r>
              <a:rPr lang="en-US" dirty="0" smtClean="0"/>
              <a:t> a Marquette!</a:t>
            </a:r>
            <a:endParaRPr lang="en-US" dirty="0"/>
          </a:p>
        </p:txBody>
      </p:sp>
      <p:pic>
        <p:nvPicPr>
          <p:cNvPr id="6" name="Picture 5" descr="seal-4-color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80871">
            <a:off x="6694081" y="3770525"/>
            <a:ext cx="1867137" cy="1833189"/>
          </a:xfrm>
          <a:prstGeom prst="rect">
            <a:avLst/>
          </a:prstGeom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y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Sky">
      <a:majorFont>
        <a:latin typeface="Arial Rounded MT Bold"/>
        <a:ea typeface=""/>
        <a:cs typeface=""/>
        <a:font script="Jpan" typeface="ＭＳ Ｐゴシック"/>
      </a:majorFont>
      <a:minorFont>
        <a:latin typeface="Arial Rounded MT Bold"/>
        <a:ea typeface=""/>
        <a:cs typeface=""/>
        <a:font script="Jpan" typeface="ＭＳ Ｐゴシック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Sky.thmx</Template>
  <TotalTime>2</TotalTime>
  <Words>98</Words>
  <Application>Microsoft Macintosh PowerPoint</Application>
  <PresentationFormat>On-screen Show (4:3)</PresentationFormat>
  <Paragraphs>25</Paragraphs>
  <Slides>10</Slides>
  <Notes>0</Notes>
  <HiddenSlides>0</HiddenSlides>
  <MMClips>2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Sky</vt:lpstr>
      <vt:lpstr>Slide 1</vt:lpstr>
      <vt:lpstr>Slide 2</vt:lpstr>
      <vt:lpstr>Slide 3</vt:lpstr>
      <vt:lpstr>Slide 4</vt:lpstr>
      <vt:lpstr>cuarto año ’08-’09</vt:lpstr>
      <vt:lpstr>Slide 6</vt:lpstr>
      <vt:lpstr>Slide 7</vt:lpstr>
      <vt:lpstr>continuado…</vt:lpstr>
      <vt:lpstr>Después de BG… ‘09-‘13</vt:lpstr>
      <vt:lpstr>Slide 10</vt:lpstr>
    </vt:vector>
  </TitlesOfParts>
  <Company>Township High School District #214</Company>
  <LinksUpToDate>false</LinksUpToDate>
  <SharedDoc>false</SharedDoc>
  <HyperlinksChanged>false</HyperlinksChanged>
  <AppVersion>12.0001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BGHS</dc:creator>
  <cp:lastModifiedBy>BGHS</cp:lastModifiedBy>
  <cp:revision>2</cp:revision>
  <dcterms:created xsi:type="dcterms:W3CDTF">2009-05-22T03:59:21Z</dcterms:created>
  <dcterms:modified xsi:type="dcterms:W3CDTF">2009-05-22T04:00:50Z</dcterms:modified>
</cp:coreProperties>
</file>